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2.jpg" ContentType="image/pn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</p:sldMasterIdLst>
  <p:notesMasterIdLst>
    <p:notesMasterId r:id="rId16"/>
  </p:notesMasterIdLst>
  <p:handoutMasterIdLst>
    <p:handoutMasterId r:id="rId17"/>
  </p:handoutMasterIdLst>
  <p:sldIdLst>
    <p:sldId id="1595" r:id="rId6"/>
    <p:sldId id="1590" r:id="rId7"/>
    <p:sldId id="1604" r:id="rId8"/>
    <p:sldId id="1570" r:id="rId9"/>
    <p:sldId id="1601" r:id="rId10"/>
    <p:sldId id="1598" r:id="rId11"/>
    <p:sldId id="1603" r:id="rId12"/>
    <p:sldId id="1599" r:id="rId13"/>
    <p:sldId id="1605" r:id="rId14"/>
    <p:sldId id="1592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2F2F2F"/>
    <a:srgbClr val="787878"/>
    <a:srgbClr val="595959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92136" autoAdjust="0"/>
  </p:normalViewPr>
  <p:slideViewPr>
    <p:cSldViewPr snapToGrid="0">
      <p:cViewPr varScale="1">
        <p:scale>
          <a:sx n="99" d="100"/>
          <a:sy n="99" d="100"/>
        </p:scale>
        <p:origin x="6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10/18/2018 9:42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10/18/2018 9:42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10/18/2018 9:42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10/18/2018 9:42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3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10/18/2018 9:42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59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10/18/2018 9:42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1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10/18/2018 9:42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10/18/2018 9:42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19B5F75-CE32-4BB1-96C8-FCEFD1E25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7569" cy="6994525"/>
          </a:xfrm>
          <a:prstGeom prst="rect">
            <a:avLst/>
          </a:prstGeom>
          <a:gradFill flip="none" rotWithShape="1">
            <a:gsLst>
              <a:gs pos="76000">
                <a:schemeClr val="bg2">
                  <a:alpha val="70000"/>
                </a:schemeClr>
              </a:gs>
              <a:gs pos="0">
                <a:schemeClr val="bg2">
                  <a:alpha val="79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D4A1A-F4B7-4BF0-994C-B37037EC2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dersdiss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bitly.com/2AhlOke" TargetMode="Externa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Global Office 365 Bootcamp – </a:t>
            </a:r>
            <a:br>
              <a:rPr lang="en-US" dirty="0"/>
            </a:br>
            <a:r>
              <a:rPr lang="en-US" dirty="0"/>
              <a:t>København, Danmark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Anders Dissing</a:t>
            </a:r>
          </a:p>
          <a:p>
            <a:endParaRPr lang="en-US" dirty="0"/>
          </a:p>
          <a:p>
            <a:r>
              <a:rPr lang="en-GB" dirty="0"/>
              <a:t>Microsoft Office Servers and Services MVP</a:t>
            </a:r>
            <a:r>
              <a:rPr lang="en-US" dirty="0"/>
              <a:t>, </a:t>
            </a:r>
            <a:r>
              <a:rPr lang="en-US" dirty="0" err="1"/>
              <a:t>Formand</a:t>
            </a:r>
            <a:r>
              <a:rPr lang="en-US" dirty="0"/>
              <a:t> for SPBG</a:t>
            </a:r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Enjoy the Bootcamp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E4279C-9F8A-4A0C-8CE9-B9E6B919F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66516"/>
              </p:ext>
            </p:extLst>
          </p:nvPr>
        </p:nvGraphicFramePr>
        <p:xfrm>
          <a:off x="465138" y="1226917"/>
          <a:ext cx="11533187" cy="4419600"/>
        </p:xfrm>
        <a:graphic>
          <a:graphicData uri="http://schemas.openxmlformats.org/drawingml/2006/table">
            <a:tbl>
              <a:tblPr/>
              <a:tblGrid>
                <a:gridCol w="1298551">
                  <a:extLst>
                    <a:ext uri="{9D8B030D-6E8A-4147-A177-3AD203B41FA5}">
                      <a16:colId xmlns:a16="http://schemas.microsoft.com/office/drawing/2014/main" val="3692583418"/>
                    </a:ext>
                  </a:extLst>
                </a:gridCol>
                <a:gridCol w="5485580">
                  <a:extLst>
                    <a:ext uri="{9D8B030D-6E8A-4147-A177-3AD203B41FA5}">
                      <a16:colId xmlns:a16="http://schemas.microsoft.com/office/drawing/2014/main" val="3380234546"/>
                    </a:ext>
                  </a:extLst>
                </a:gridCol>
                <a:gridCol w="4749056">
                  <a:extLst>
                    <a:ext uri="{9D8B030D-6E8A-4147-A177-3AD203B41FA5}">
                      <a16:colId xmlns:a16="http://schemas.microsoft.com/office/drawing/2014/main" val="1831775513"/>
                    </a:ext>
                  </a:extLst>
                </a:gridCol>
              </a:tblGrid>
              <a:tr h="43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Time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Topic / Activity 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Speaker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562875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9:00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Velkomst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202533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9:15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Adaptive Cards ink hands-on labs</a:t>
                      </a:r>
                      <a:endParaRPr lang="en-CA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30661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11:00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Pause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CA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75799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11:15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Office Add-ins (Word)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5411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12:00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Frokost</a:t>
                      </a:r>
                      <a:endParaRPr lang="en-CA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880627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12:45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Office Add-ins (Word/Excel) ink </a:t>
                      </a:r>
                      <a:r>
                        <a:rPr lang="en-US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hans</a:t>
                      </a:r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-on labs</a:t>
                      </a:r>
                      <a:endParaRPr lang="en-CA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11920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14:00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Pause med Survey og SWAG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143277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14:30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Graph / SharePoint Framework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Per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38500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16:14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1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Afslutning</a:t>
                      </a:r>
                      <a:endParaRPr lang="en-CA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328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635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7504D1-4025-4AFF-8AFF-75D384D44F95}"/>
              </a:ext>
            </a:extLst>
          </p:cNvPr>
          <p:cNvSpPr/>
          <p:nvPr/>
        </p:nvSpPr>
        <p:spPr bwMode="auto">
          <a:xfrm>
            <a:off x="0" y="1860169"/>
            <a:ext cx="8125428" cy="425994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introduction - 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9" y="2148404"/>
            <a:ext cx="7373934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DA32D109-5938-4FF4-8C87-728CC236A39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6153607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7504D1-4025-4AFF-8AFF-75D384D44F95}"/>
              </a:ext>
            </a:extLst>
          </p:cNvPr>
          <p:cNvSpPr/>
          <p:nvPr/>
        </p:nvSpPr>
        <p:spPr bwMode="auto">
          <a:xfrm>
            <a:off x="0" y="1860169"/>
            <a:ext cx="8125428" cy="425994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introduction - Anders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9" y="2148404"/>
            <a:ext cx="7373934" cy="4247317"/>
          </a:xfrm>
        </p:spPr>
        <p:txBody>
          <a:bodyPr/>
          <a:lstStyle/>
          <a:p>
            <a:r>
              <a:rPr lang="en-US" b="1" dirty="0"/>
              <a:t>Anders Dissing – MVP and SPBG chairman</a:t>
            </a:r>
            <a:br>
              <a:rPr lang="en-US" b="1" dirty="0"/>
            </a:br>
            <a:r>
              <a:rPr lang="en-US" dirty="0">
                <a:hlinkClick r:id="rId3"/>
              </a:rPr>
              <a:t>https://www.linkedin.com/in/andersdissing</a:t>
            </a:r>
            <a:r>
              <a:rPr lang="en-US" dirty="0"/>
              <a:t>, </a:t>
            </a:r>
            <a:r>
              <a:rPr lang="da-DK" b="1" dirty="0"/>
              <a:t>@</a:t>
            </a:r>
            <a:r>
              <a:rPr lang="da-DK" dirty="0" err="1"/>
              <a:t>andersdissing</a:t>
            </a:r>
            <a:endParaRPr lang="en-US" dirty="0"/>
          </a:p>
          <a:p>
            <a:r>
              <a:rPr lang="en-US" dirty="0"/>
              <a:t>Anders is a SharePoint architect and lead developer. He has worked extensively with SharePoint (2013/2010/2007/2003) from different angles such as development, architecture, consulting, management and upgrading. </a:t>
            </a:r>
          </a:p>
          <a:p>
            <a:r>
              <a:rPr lang="en-US" dirty="0"/>
              <a:t>Back in 2011, Anders was awarded with his first Microsoft MVP title.</a:t>
            </a:r>
          </a:p>
          <a:p>
            <a:r>
              <a:rPr lang="en-US" dirty="0"/>
              <a:t>In 2008, Anders established the Danish SharePoint user group. Since then, he has organized many user group events, one SharePoint Saturdays and has participated as a speaker in many of these events.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C7C40A-53C3-4AED-BF3D-5833261B352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5324" b="5324"/>
          <a:stretch>
            <a:fillRect/>
          </a:stretch>
        </p:blipFill>
        <p:spPr>
          <a:xfrm>
            <a:off x="8513763" y="1860550"/>
            <a:ext cx="3160712" cy="2824163"/>
          </a:xfrm>
        </p:spPr>
      </p:pic>
    </p:spTree>
    <p:extLst>
      <p:ext uri="{BB962C8B-B14F-4D97-AF65-F5344CB8AC3E}">
        <p14:creationId xmlns:p14="http://schemas.microsoft.com/office/powerpoint/2010/main" val="21370216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DDA6E01-C9B3-4F18-B4FF-5E842B3981C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da-DK" dirty="0"/>
              <a:t>Telefon, kaffe og wc</a:t>
            </a:r>
          </a:p>
        </p:txBody>
      </p:sp>
    </p:spTree>
    <p:extLst>
      <p:ext uri="{BB962C8B-B14F-4D97-AF65-F5344CB8AC3E}">
        <p14:creationId xmlns:p14="http://schemas.microsoft.com/office/powerpoint/2010/main" val="21718292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DDA6E01-C9B3-4F18-B4FF-5E842B3981C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da-DK" dirty="0"/>
              <a:t>Andre møder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A6897B4-F68F-4FFF-A55B-D98D7BB5B2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7DC8F082-B449-4959-AA52-494E01BC1D77}"/>
              </a:ext>
            </a:extLst>
          </p:cNvPr>
          <p:cNvSpPr txBox="1">
            <a:spLocks/>
          </p:cNvSpPr>
          <p:nvPr/>
        </p:nvSpPr>
        <p:spPr>
          <a:xfrm>
            <a:off x="465138" y="1149073"/>
            <a:ext cx="5653087" cy="159697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>
                <a:latin typeface="+mn-lt"/>
              </a:rPr>
              <a:t>SPBG stiftende generalforsamling af brugergruppen og ERFA møde nyt fra </a:t>
            </a:r>
            <a:r>
              <a:rPr lang="da-DK" sz="2000" dirty="0" err="1">
                <a:latin typeface="+mn-lt"/>
              </a:rPr>
              <a:t>Ignite</a:t>
            </a:r>
            <a:endParaRPr lang="da-DK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>
                <a:latin typeface="+mn-lt"/>
              </a:rPr>
              <a:t>SPBG Office 365 </a:t>
            </a:r>
            <a:r>
              <a:rPr lang="da-DK" sz="2000" dirty="0" err="1">
                <a:latin typeface="+mn-lt"/>
              </a:rPr>
              <a:t>Dev</a:t>
            </a:r>
            <a:r>
              <a:rPr lang="da-DK" sz="2000" dirty="0">
                <a:latin typeface="+mn-lt"/>
              </a:rPr>
              <a:t> Camp 2018</a:t>
            </a:r>
          </a:p>
          <a:p>
            <a:endParaRPr lang="da-DK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33527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7504D1-4025-4AFF-8AFF-75D384D44F95}"/>
              </a:ext>
            </a:extLst>
          </p:cNvPr>
          <p:cNvSpPr/>
          <p:nvPr/>
        </p:nvSpPr>
        <p:spPr bwMode="auto">
          <a:xfrm>
            <a:off x="0" y="1860169"/>
            <a:ext cx="8125428" cy="425994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: Connection Instructions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• Make sure your wireless adapter is set to dynamically obtain an IP address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Connect to the wireless network </a:t>
            </a:r>
            <a:r>
              <a:rPr lang="en-US" b="1" dirty="0"/>
              <a:t>MSFTGUEST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Open a browser and navigate to a web site to be redirected to the Captive Portal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Click on Event Attendee Code and enter the access code: </a:t>
            </a:r>
            <a:r>
              <a:rPr lang="en-US" b="1" dirty="0"/>
              <a:t>msevent44ys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23168292-CF4D-4AD6-9E26-2EFA0BE7B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429" y="1860170"/>
            <a:ext cx="4424250" cy="119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1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89853B-2661-4576-8D43-9A4AF6E5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Download </a:t>
            </a:r>
            <a:r>
              <a:rPr lang="da-DK" dirty="0" err="1"/>
              <a:t>hands-on</a:t>
            </a:r>
            <a:r>
              <a:rPr lang="da-DK" dirty="0"/>
              <a:t> labs:</a:t>
            </a:r>
            <a:br>
              <a:rPr lang="da-DK" dirty="0"/>
            </a:br>
            <a:r>
              <a:rPr lang="da-DK" dirty="0"/>
              <a:t>https://github.com/andersdissing/OfficeBootcamp-2018-10-23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43E9A-A40E-4A48-BC47-D6D0E8853C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24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DDDE8-6A9E-424F-A471-4CDC41D8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653087" cy="1641475"/>
          </a:xfrm>
        </p:spPr>
        <p:txBody>
          <a:bodyPr/>
          <a:lstStyle/>
          <a:p>
            <a:r>
              <a:rPr lang="en-US" dirty="0"/>
              <a:t>2018 Global Office 365 Developer Bootcamp Feedback</a:t>
            </a:r>
            <a:br>
              <a:rPr lang="da-DK" dirty="0"/>
            </a:br>
            <a:br>
              <a:rPr lang="da-DK" dirty="0"/>
            </a:br>
            <a:r>
              <a:rPr lang="da-DK" dirty="0">
                <a:hlinkClick r:id="rId2"/>
              </a:rPr>
              <a:t>http://bitly.com/2AhlOke</a:t>
            </a:r>
            <a:r>
              <a:rPr lang="da-DK" dirty="0"/>
              <a:t> </a:t>
            </a:r>
          </a:p>
        </p:txBody>
      </p:sp>
      <p:sp>
        <p:nvSpPr>
          <p:cNvPr id="15" name="Pladsholder til billede 14">
            <a:extLst>
              <a:ext uri="{FF2B5EF4-FFF2-40B4-BE49-F238E27FC236}">
                <a16:creationId xmlns:a16="http://schemas.microsoft.com/office/drawing/2014/main" id="{20A8F8FD-C42A-47C5-86A1-3546D818BD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307561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7550fb09-e1e4-49f9-8257-ac8f082c86d0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schemas.microsoft.com/office/2006/documentManagement/types"/>
    <ds:schemaRef ds:uri="0f32b589-041a-4b5d-9ecb-546b576e7a4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736</TotalTime>
  <Words>312</Words>
  <Application>Microsoft Office PowerPoint</Application>
  <PresentationFormat>Brugerdefineret</PresentationFormat>
  <Paragraphs>65</Paragraphs>
  <Slides>10</Slides>
  <Notes>6</Notes>
  <HiddenSlides>0</HiddenSlides>
  <MMClips>0</MMClips>
  <ScaleCrop>false</ScaleCrop>
  <HeadingPairs>
    <vt:vector size="8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2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9" baseType="lpstr">
      <vt:lpstr>Arial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Acrobat Document</vt:lpstr>
      <vt:lpstr> Global Office 365 Bootcamp –  København, Danmark</vt:lpstr>
      <vt:lpstr>Agenda</vt:lpstr>
      <vt:lpstr>Speaker introduction - Per</vt:lpstr>
      <vt:lpstr>Speaker introduction - Anders</vt:lpstr>
      <vt:lpstr>Telefon, kaffe og wc</vt:lpstr>
      <vt:lpstr>Andre møder</vt:lpstr>
      <vt:lpstr>Wifi: Connection Instructions</vt:lpstr>
      <vt:lpstr>Download hands-on labs: https://github.com/andersdissing/OfficeBootcamp-2018-10-23</vt:lpstr>
      <vt:lpstr>2018 Global Office 365 Developer Bootcamp Feedback  http://bitly.com/2AhlOke </vt:lpstr>
      <vt:lpstr>Enjoy the Bootcamp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Anders Dissing</cp:lastModifiedBy>
  <cp:revision>58</cp:revision>
  <dcterms:created xsi:type="dcterms:W3CDTF">2017-07-18T18:43:36Z</dcterms:created>
  <dcterms:modified xsi:type="dcterms:W3CDTF">2018-10-18T07:46:49Z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2017-09-22T08:11:19.9949351-07:00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